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5" r:id="rId9"/>
    <p:sldId id="264" r:id="rId10"/>
    <p:sldId id="262" r:id="rId11"/>
    <p:sldId id="261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6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17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2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4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60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96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97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09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8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3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88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5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5A7B1EB-FA2D-4117-80AB-B92A018EEBFE}" type="datetimeFigureOut">
              <a:rPr lang="de-DE" smtClean="0"/>
              <a:pPr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72049C1-1D77-42FC-B93B-F1D87F7FFB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80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de/Attraction_Review-g198476-d2438802-Reviews-Schlossberghohlen_Homburg-Homburg_Saarland.html" TargetMode="External"/><Relationship Id="rId7" Type="http://schemas.openxmlformats.org/officeDocument/2006/relationships/hyperlink" Target="https://www.tripadvisor.de/Attraction_Review-g198476-d7119437-Reviews-Romermuseum_Schwarzenacker-Homburg_Saarland.html" TargetMode="External"/><Relationship Id="rId2" Type="http://schemas.openxmlformats.org/officeDocument/2006/relationships/hyperlink" Target="https://www.tripadvisor.de/Attraction_Review-g1063504-d1743547-Reviews-GONDWANA_Das_Praehistorium-Schiffweiler_Saarla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ipadvisor.de/Attraction_Review-g1800441-d12070355-Reviews-Burg_Kirkel-Kirkel_Saarland.html" TargetMode="External"/><Relationship Id="rId5" Type="http://schemas.openxmlformats.org/officeDocument/2006/relationships/hyperlink" Target="https://www.tripadvisor.de/Attraction_Review-g983731-d3166390-Reviews-Neunkircher_Zoologischer_Garten-Neunkirchen_Saarland.html" TargetMode="External"/><Relationship Id="rId4" Type="http://schemas.openxmlformats.org/officeDocument/2006/relationships/hyperlink" Target="https://www.tripadvisor.de/Attraction_Review-g198476-d7143348-Reviews-Fun_Forest_AbenteuerPark_Homburg-Homburg_Saarland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684E0-17CB-0579-6A4B-E2975E3AE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WFIS </a:t>
            </a:r>
            <a:br>
              <a:rPr lang="de-DE" dirty="0"/>
            </a:br>
            <a:r>
              <a:rPr lang="de-DE" dirty="0"/>
              <a:t>Eurocamp 2023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F0F257-8C3F-5877-50AC-2F68E1CC5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48511"/>
            <a:ext cx="7891272" cy="1069848"/>
          </a:xfrm>
        </p:spPr>
        <p:txBody>
          <a:bodyPr>
            <a:normAutofit/>
          </a:bodyPr>
          <a:lstStyle/>
          <a:p>
            <a:r>
              <a:rPr lang="de-DE" sz="4400" dirty="0"/>
              <a:t>29th </a:t>
            </a:r>
            <a:r>
              <a:rPr lang="de-DE" sz="4400" dirty="0" err="1"/>
              <a:t>July</a:t>
            </a:r>
            <a:r>
              <a:rPr lang="de-DE" sz="4400" dirty="0"/>
              <a:t> – 5th August 2023 </a:t>
            </a:r>
          </a:p>
        </p:txBody>
      </p:sp>
    </p:spTree>
    <p:extLst>
      <p:ext uri="{BB962C8B-B14F-4D97-AF65-F5344CB8AC3E}">
        <p14:creationId xmlns:p14="http://schemas.microsoft.com/office/powerpoint/2010/main" val="189794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618DC-217B-DB2B-E796-744A227B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Day Out </a:t>
            </a:r>
            <a:r>
              <a:rPr lang="de-DE" u="sng" dirty="0" err="1"/>
              <a:t>Activities</a:t>
            </a:r>
            <a:r>
              <a:rPr lang="de-DE" u="sng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276C6-32C5-6FCA-ABCC-3AFBF62EC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Gulliver´s</a:t>
            </a:r>
            <a:r>
              <a:rPr lang="de-DE" dirty="0"/>
              <a:t> World - Bexbach</a:t>
            </a:r>
          </a:p>
          <a:p>
            <a:r>
              <a:rPr lang="de-DE" dirty="0"/>
              <a:t>Saarländisches Bergbau Museum – Bexbach</a:t>
            </a:r>
          </a:p>
          <a:p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GONDWANA - Das </a:t>
            </a:r>
            <a:r>
              <a:rPr lang="de-D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Praehistorium</a:t>
            </a:r>
            <a:r>
              <a:rPr lang="de-DE" dirty="0"/>
              <a:t> – Schiffweiler (10 km </a:t>
            </a:r>
            <a:r>
              <a:rPr lang="de-DE" dirty="0" err="1"/>
              <a:t>from</a:t>
            </a:r>
            <a:r>
              <a:rPr lang="de-DE" dirty="0"/>
              <a:t> Bexbach)</a:t>
            </a:r>
          </a:p>
          <a:p>
            <a:r>
              <a:rPr lang="de-DE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Schlossberghohlen Homburg</a:t>
            </a:r>
            <a:r>
              <a:rPr lang="de-DE" u="sng" dirty="0"/>
              <a:t> </a:t>
            </a:r>
            <a:r>
              <a:rPr lang="de-DE" dirty="0"/>
              <a:t>(6 km </a:t>
            </a:r>
            <a:r>
              <a:rPr lang="de-DE" dirty="0" err="1"/>
              <a:t>from</a:t>
            </a:r>
            <a:r>
              <a:rPr lang="de-DE" dirty="0"/>
              <a:t> Bexbach)</a:t>
            </a:r>
          </a:p>
          <a:p>
            <a:r>
              <a:rPr lang="de-D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 Forest </a:t>
            </a:r>
            <a:r>
              <a:rPr lang="de-DE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AbenteuerPark</a:t>
            </a:r>
            <a:r>
              <a:rPr lang="de-D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Homburg</a:t>
            </a:r>
            <a:r>
              <a:rPr lang="de-DE" dirty="0"/>
              <a:t> – (5 km </a:t>
            </a:r>
            <a:r>
              <a:rPr lang="de-DE" dirty="0" err="1"/>
              <a:t>from</a:t>
            </a:r>
            <a:r>
              <a:rPr lang="de-DE" dirty="0"/>
              <a:t> Bexbach)</a:t>
            </a:r>
          </a:p>
          <a:p>
            <a:r>
              <a:rPr lang="de-D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Neunkircher Zoologischer Garten</a:t>
            </a:r>
            <a:r>
              <a:rPr lang="de-DE" dirty="0"/>
              <a:t> – (5 km </a:t>
            </a:r>
            <a:r>
              <a:rPr lang="de-DE" dirty="0" err="1"/>
              <a:t>from</a:t>
            </a:r>
            <a:r>
              <a:rPr lang="de-DE" dirty="0"/>
              <a:t> Bexbach)</a:t>
            </a:r>
          </a:p>
          <a:p>
            <a:r>
              <a:rPr lang="de-DE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Burg Kirkel</a:t>
            </a:r>
            <a:r>
              <a:rPr lang="de-DE" dirty="0"/>
              <a:t> – (6 km </a:t>
            </a:r>
            <a:r>
              <a:rPr lang="de-DE" dirty="0" err="1"/>
              <a:t>from</a:t>
            </a:r>
            <a:r>
              <a:rPr lang="de-DE" dirty="0"/>
              <a:t> Bexbach) </a:t>
            </a:r>
          </a:p>
          <a:p>
            <a:r>
              <a:rPr lang="de-D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Römermuseum </a:t>
            </a:r>
            <a:r>
              <a:rPr lang="de-DE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Schwarzenacker</a:t>
            </a:r>
            <a:r>
              <a:rPr lang="de-DE" dirty="0"/>
              <a:t> – (8 km </a:t>
            </a:r>
            <a:r>
              <a:rPr lang="de-DE" dirty="0" err="1"/>
              <a:t>from</a:t>
            </a:r>
            <a:r>
              <a:rPr lang="de-DE" dirty="0"/>
              <a:t> Bexbach) </a:t>
            </a:r>
          </a:p>
        </p:txBody>
      </p:sp>
    </p:spTree>
    <p:extLst>
      <p:ext uri="{BB962C8B-B14F-4D97-AF65-F5344CB8AC3E}">
        <p14:creationId xmlns:p14="http://schemas.microsoft.com/office/powerpoint/2010/main" val="218033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5689A-AC11-B2AE-2E50-99508AF0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2064"/>
            <a:ext cx="10058400" cy="1609344"/>
          </a:xfrm>
        </p:spPr>
        <p:txBody>
          <a:bodyPr/>
          <a:lstStyle/>
          <a:p>
            <a:r>
              <a:rPr lang="de-DE" u="sng" dirty="0" err="1"/>
              <a:t>Theme</a:t>
            </a:r>
            <a:r>
              <a:rPr lang="de-DE" u="sng" dirty="0"/>
              <a:t> </a:t>
            </a:r>
            <a:r>
              <a:rPr lang="de-DE" u="sng" dirty="0" err="1"/>
              <a:t>day</a:t>
            </a:r>
            <a:endParaRPr lang="de-DE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55B06-C17E-EC98-1B67-11EE868D5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Archery, carpentry/woodwork, knife throwing</a:t>
            </a:r>
          </a:p>
          <a:p>
            <a:r>
              <a:rPr lang="pt-BR" dirty="0"/>
              <a:t> Rodeo bull, blacksmith, dig for/wash gold, bank, saloon </a:t>
            </a:r>
          </a:p>
          <a:p>
            <a:r>
              <a:rPr lang="pt-BR" dirty="0"/>
              <a:t>Traditional jewellery making and games </a:t>
            </a:r>
          </a:p>
          <a:p>
            <a:r>
              <a:rPr lang="pt-BR" dirty="0"/>
              <a:t>Photography with a homemade vintage camera</a:t>
            </a:r>
          </a:p>
          <a:p>
            <a:r>
              <a:rPr lang="pt-BR" dirty="0"/>
              <a:t>Driving with diligence (coach), lasso throwing, ropework and knots </a:t>
            </a:r>
          </a:p>
          <a:p>
            <a:r>
              <a:rPr lang="pt-BR" dirty="0"/>
              <a:t>Axe throwing, smoke house, grinding knives and axes </a:t>
            </a:r>
          </a:p>
          <a:p>
            <a:r>
              <a:rPr lang="pt-BR" dirty="0"/>
              <a:t>Telegraph, tin casting, felting, weaving, knitting </a:t>
            </a:r>
          </a:p>
          <a:p>
            <a:r>
              <a:rPr lang="pt-BR" dirty="0"/>
              <a:t>Pow wow, line dancing, country music </a:t>
            </a:r>
          </a:p>
          <a:p>
            <a:r>
              <a:rPr lang="pt-BR" dirty="0"/>
              <a:t>Little theatre – story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93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6C778-B0E4-A50D-8958-894D3411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International and </a:t>
            </a:r>
            <a:r>
              <a:rPr lang="de-DE" u="sng" dirty="0" err="1"/>
              <a:t>SWAPping</a:t>
            </a:r>
            <a:r>
              <a:rPr lang="de-DE" u="sng" dirty="0"/>
              <a:t> Day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86C879-B370-300C-6E80-3C6C37B9A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Every Association presents its country, culture, food, songs etc.</a:t>
            </a:r>
          </a:p>
          <a:p>
            <a:r>
              <a:rPr lang="en-GB" dirty="0"/>
              <a:t>Swap badges/pins, Scout merchandising</a:t>
            </a:r>
          </a:p>
        </p:txBody>
      </p:sp>
    </p:spTree>
    <p:extLst>
      <p:ext uri="{BB962C8B-B14F-4D97-AF65-F5344CB8AC3E}">
        <p14:creationId xmlns:p14="http://schemas.microsoft.com/office/powerpoint/2010/main" val="329319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5E3AF-A211-3B6C-BF80-7632A7D4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Camp Fees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E8260B-179C-2502-6ACC-D835ED7D4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4548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Camp fee includes:</a:t>
            </a:r>
          </a:p>
          <a:p>
            <a:r>
              <a:rPr lang="en-GB" dirty="0"/>
              <a:t>Stay from Saturday 29</a:t>
            </a:r>
            <a:r>
              <a:rPr lang="en-GB" baseline="30000" dirty="0"/>
              <a:t>th</a:t>
            </a:r>
            <a:r>
              <a:rPr lang="en-GB" dirty="0"/>
              <a:t> July till Saturday 5</a:t>
            </a:r>
            <a:r>
              <a:rPr lang="en-GB" baseline="30000" dirty="0"/>
              <a:t>th</a:t>
            </a:r>
            <a:r>
              <a:rPr lang="en-GB" dirty="0"/>
              <a:t> August 2023</a:t>
            </a:r>
          </a:p>
          <a:p>
            <a:r>
              <a:rPr lang="en-GB" dirty="0"/>
              <a:t>All workshops and activities</a:t>
            </a:r>
          </a:p>
          <a:p>
            <a:r>
              <a:rPr lang="en-GB" dirty="0"/>
              <a:t>Firewood</a:t>
            </a:r>
          </a:p>
          <a:p>
            <a:r>
              <a:rPr lang="en-GB" dirty="0"/>
              <a:t>First Aid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Camp fee for self catering: 120 Euros </a:t>
            </a:r>
          </a:p>
          <a:p>
            <a:pPr marL="0" indent="0">
              <a:buNone/>
            </a:pPr>
            <a:r>
              <a:rPr lang="en-GB" dirty="0"/>
              <a:t>Camp fee for full catering: estimated at 230 Euros (to be confirmed)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Prices are calculated under current conditions (September 2022)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29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BBFD1-B3F3-DE99-0F15-5AA133B3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Registration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27EE3F-1FFE-991D-5981-8C7C022A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346297" cy="4050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Register by the end of November 2022 by Group/Associations including the name of the delegation leader</a:t>
            </a:r>
          </a:p>
          <a:p>
            <a:r>
              <a:rPr lang="en-US" dirty="0"/>
              <a:t>Numbers of participants: Wolf Cubs/Scouts/Rover/Leaders </a:t>
            </a:r>
          </a:p>
          <a:p>
            <a:r>
              <a:rPr lang="en-US" dirty="0"/>
              <a:t>Pre stay without catering 5 Euros per night per person (first arrival Wednesday 26</a:t>
            </a:r>
            <a:r>
              <a:rPr lang="en-US" baseline="30000" dirty="0"/>
              <a:t>th</a:t>
            </a:r>
            <a:r>
              <a:rPr lang="en-US" dirty="0"/>
              <a:t> July)</a:t>
            </a:r>
          </a:p>
          <a:p>
            <a:r>
              <a:rPr lang="en-US" dirty="0"/>
              <a:t>Longer stay without catering until Sunday 6</a:t>
            </a:r>
            <a:r>
              <a:rPr lang="en-US" baseline="30000" dirty="0"/>
              <a:t>th</a:t>
            </a:r>
            <a:r>
              <a:rPr lang="en-US" dirty="0"/>
              <a:t> August 2023  (5 Euros per person) </a:t>
            </a:r>
          </a:p>
          <a:p>
            <a:r>
              <a:rPr lang="en-US" dirty="0"/>
              <a:t>First payment: 50% of camp fee by 31</a:t>
            </a:r>
            <a:r>
              <a:rPr lang="en-US" baseline="30000" dirty="0"/>
              <a:t>st</a:t>
            </a:r>
            <a:r>
              <a:rPr lang="en-US" dirty="0"/>
              <a:t> January 2023</a:t>
            </a:r>
          </a:p>
          <a:p>
            <a:r>
              <a:rPr lang="en-US" dirty="0"/>
              <a:t>Second payment: remaining 50% of camp fee by 31</a:t>
            </a:r>
            <a:r>
              <a:rPr lang="en-US" baseline="30000" dirty="0"/>
              <a:t>st</a:t>
            </a:r>
            <a:r>
              <a:rPr lang="en-US" dirty="0"/>
              <a:t> May 2023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E-MAIL: eurocamp_2023@wfis-europe.org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70369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19AAF-5428-6C33-5A67-CF2D9C8F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u="sng" dirty="0"/>
              <a:t>Location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197E0B-6B2C-F3B6-67FC-49E63137A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66450 </a:t>
            </a:r>
            <a:r>
              <a:rPr lang="en-GB" sz="2400" dirty="0" err="1"/>
              <a:t>Bexbach</a:t>
            </a:r>
            <a:r>
              <a:rPr lang="en-GB" sz="2400" dirty="0"/>
              <a:t> – Germany </a:t>
            </a:r>
          </a:p>
          <a:p>
            <a:r>
              <a:rPr lang="en-GB" sz="2400" dirty="0">
                <a:effectLst/>
              </a:rPr>
              <a:t>Saar-Pfalz-Park 128 </a:t>
            </a:r>
          </a:p>
          <a:p>
            <a:r>
              <a:rPr lang="en-GB" sz="2400" dirty="0"/>
              <a:t>C</a:t>
            </a:r>
            <a:r>
              <a:rPr lang="en-GB" sz="2400" dirty="0">
                <a:effectLst/>
              </a:rPr>
              <a:t>oordinates for main gates: 49.3614151; 7.275942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386142-07DB-EF52-7A6A-DD4ECC9DC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4" y="4073406"/>
            <a:ext cx="4597400" cy="26128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9D6535-FD49-0E95-1B38-1D93AE7C8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2" y="275511"/>
            <a:ext cx="3491004" cy="18184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17A401-F645-6B50-997D-1FB1D2010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47" y="2284793"/>
            <a:ext cx="2721166" cy="44835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2BF1BB-4E3B-BF65-FE0E-D842297E2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38" y="275511"/>
            <a:ext cx="3561939" cy="23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400D0-D8D8-ADBB-CDED-F14FCA1C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How</a:t>
            </a:r>
            <a:r>
              <a:rPr lang="de-DE" u="sng" dirty="0"/>
              <a:t> </a:t>
            </a:r>
            <a:r>
              <a:rPr lang="de-DE" u="sng" dirty="0" err="1"/>
              <a:t>to</a:t>
            </a:r>
            <a:r>
              <a:rPr lang="de-DE" u="sng" dirty="0"/>
              <a:t> </a:t>
            </a:r>
            <a:r>
              <a:rPr lang="de-DE" u="sng" dirty="0" err="1"/>
              <a:t>arrive</a:t>
            </a:r>
            <a:r>
              <a:rPr lang="de-DE" u="sng" dirty="0"/>
              <a:t> AT </a:t>
            </a:r>
            <a:r>
              <a:rPr lang="de-DE" u="sng" dirty="0" err="1"/>
              <a:t>the</a:t>
            </a:r>
            <a:r>
              <a:rPr lang="de-DE" u="sng" dirty="0"/>
              <a:t> Location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C1F911-38EE-FBFE-0060-1BC2AEF3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Local train station in </a:t>
            </a:r>
            <a:r>
              <a:rPr lang="en-GB" dirty="0" err="1"/>
              <a:t>Bexbach</a:t>
            </a:r>
            <a:r>
              <a:rPr lang="en-GB" dirty="0"/>
              <a:t> – approximately 2 km to campsite</a:t>
            </a:r>
          </a:p>
          <a:p>
            <a:r>
              <a:rPr lang="en-GB" dirty="0"/>
              <a:t>By car – BAB 6 (</a:t>
            </a:r>
            <a:r>
              <a:rPr lang="en-GB" dirty="0" err="1"/>
              <a:t>Bundesautobahn</a:t>
            </a:r>
            <a:r>
              <a:rPr lang="en-GB" dirty="0"/>
              <a:t>) – junction 9 (Homburg/</a:t>
            </a:r>
            <a:r>
              <a:rPr lang="en-GB" dirty="0" err="1"/>
              <a:t>Bexbach</a:t>
            </a:r>
            <a:r>
              <a:rPr lang="en-GB" dirty="0"/>
              <a:t>)</a:t>
            </a:r>
          </a:p>
          <a:p>
            <a:r>
              <a:rPr lang="en-GB" dirty="0"/>
              <a:t>Main train station in Homburg Saar, including high speed train (ICE) – regular public transport to </a:t>
            </a:r>
            <a:r>
              <a:rPr lang="en-GB" dirty="0" err="1"/>
              <a:t>Bexbach</a:t>
            </a:r>
            <a:r>
              <a:rPr lang="en-GB" dirty="0"/>
              <a:t> </a:t>
            </a:r>
          </a:p>
          <a:p>
            <a:r>
              <a:rPr lang="en-GB" dirty="0"/>
              <a:t>Flixbus to Neunkirchen – public transport to </a:t>
            </a:r>
            <a:r>
              <a:rPr lang="en-GB" dirty="0" err="1"/>
              <a:t>Bexbach</a:t>
            </a:r>
            <a:r>
              <a:rPr lang="en-GB" dirty="0"/>
              <a:t> </a:t>
            </a:r>
          </a:p>
          <a:p>
            <a:r>
              <a:rPr lang="en-GB" dirty="0"/>
              <a:t>Own bus transport – arrival at camp site with own bus is possible </a:t>
            </a:r>
          </a:p>
          <a:p>
            <a:r>
              <a:rPr lang="en-GB" dirty="0"/>
              <a:t>International airport – Frankfurt Main International – approximately 150 km</a:t>
            </a:r>
          </a:p>
          <a:p>
            <a:r>
              <a:rPr lang="en-GB" dirty="0"/>
              <a:t>Airport Frankfurt Hahn – approximately 120 km</a:t>
            </a:r>
          </a:p>
          <a:p>
            <a:r>
              <a:rPr lang="en-GB" dirty="0"/>
              <a:t>Airport </a:t>
            </a:r>
            <a:r>
              <a:rPr lang="en-GB" dirty="0" err="1"/>
              <a:t>Saarbrücken</a:t>
            </a:r>
            <a:r>
              <a:rPr lang="en-GB" dirty="0"/>
              <a:t> – approximately 35 km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47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1973-4AD6-68CA-AA22-5B2E8F67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Campsite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51E36B-E4AF-5BFA-9B13-6B3A7D0B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Approximately 100 ha </a:t>
            </a:r>
          </a:p>
          <a:p>
            <a:r>
              <a:rPr lang="en-GB" sz="2200" dirty="0"/>
              <a:t>Different sub camps </a:t>
            </a:r>
          </a:p>
          <a:p>
            <a:r>
              <a:rPr lang="en-GB" sz="2200" dirty="0"/>
              <a:t>Meet and greet area </a:t>
            </a:r>
          </a:p>
          <a:p>
            <a:r>
              <a:rPr lang="en-GB" sz="2200" dirty="0"/>
              <a:t>Camp shop </a:t>
            </a:r>
          </a:p>
          <a:p>
            <a:r>
              <a:rPr lang="en-GB" sz="2200" dirty="0"/>
              <a:t>Camp office </a:t>
            </a:r>
          </a:p>
          <a:p>
            <a:r>
              <a:rPr lang="en-GB" sz="2200" dirty="0"/>
              <a:t>First Aid station  </a:t>
            </a:r>
          </a:p>
          <a:p>
            <a:r>
              <a:rPr lang="en-GB" sz="2200" dirty="0"/>
              <a:t>Toilet &amp; shower containers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829552-6BB3-2136-15B7-EE35D8AE3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21" y="230259"/>
            <a:ext cx="3585246" cy="26889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A55EE4C-9A42-C2BB-970E-601E907B4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5" y="3852072"/>
            <a:ext cx="3519054" cy="26392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491A24-6365-530F-285A-39C347EE5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41" y="3225197"/>
            <a:ext cx="3192024" cy="23940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493A560-CF55-7D38-3085-13161DF2C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6676" y="597648"/>
            <a:ext cx="3428629" cy="25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6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B06E5-C8DF-ECDF-4866-F3E35FBB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Central Camp Area &amp; Sub Camps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650D71-DC58-4F65-A1BB-5EDA831E5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 Group/Association will set up their own tents </a:t>
            </a:r>
          </a:p>
          <a:p>
            <a:r>
              <a:rPr lang="en-GB" dirty="0"/>
              <a:t>Off the ground fire is allowed in every group´s camp </a:t>
            </a:r>
          </a:p>
          <a:p>
            <a:r>
              <a:rPr lang="en-GB" dirty="0"/>
              <a:t>Showers, toilets and First Aid Station (24/7) are in one central place </a:t>
            </a:r>
          </a:p>
          <a:p>
            <a:r>
              <a:rPr lang="en-GB" dirty="0"/>
              <a:t>Water pick up stations at the sub camps </a:t>
            </a:r>
          </a:p>
          <a:p>
            <a:r>
              <a:rPr lang="en-GB" dirty="0"/>
              <a:t>Self catering and central catering will be possible</a:t>
            </a:r>
          </a:p>
          <a:p>
            <a:r>
              <a:rPr lang="en-GB" dirty="0"/>
              <a:t>Merchandising – T-shirts/polo shirts etc. available</a:t>
            </a:r>
          </a:p>
          <a:p>
            <a:r>
              <a:rPr lang="en-GB" dirty="0"/>
              <a:t>Camp shop with sweets and cold/hot drinks</a:t>
            </a:r>
          </a:p>
        </p:txBody>
      </p:sp>
    </p:spTree>
    <p:extLst>
      <p:ext uri="{BB962C8B-B14F-4D97-AF65-F5344CB8AC3E}">
        <p14:creationId xmlns:p14="http://schemas.microsoft.com/office/powerpoint/2010/main" val="408750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4BD0C-1FD8-0EB3-E4EA-549EFC86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Campsite</a:t>
            </a:r>
            <a:r>
              <a:rPr lang="de-DE" u="sng" dirty="0"/>
              <a:t> - Bexbach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BB8DA-D7B2-1DB0-E2D5-A09989723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715752" cy="4050792"/>
          </a:xfrm>
        </p:spPr>
        <p:txBody>
          <a:bodyPr/>
          <a:lstStyle/>
          <a:p>
            <a:r>
              <a:rPr lang="en-GB" sz="2200" dirty="0"/>
              <a:t>Supermarkets are located in </a:t>
            </a:r>
            <a:r>
              <a:rPr lang="en-GB" sz="2200" dirty="0" err="1"/>
              <a:t>Bexbach</a:t>
            </a:r>
            <a:r>
              <a:rPr lang="en-GB" sz="2200" dirty="0"/>
              <a:t> (around 1,5 km from campsite)</a:t>
            </a:r>
          </a:p>
          <a:p>
            <a:r>
              <a:rPr lang="en-GB" sz="2200" dirty="0"/>
              <a:t>Public swimming pool close to campsite (200 meters) </a:t>
            </a:r>
          </a:p>
          <a:p>
            <a:r>
              <a:rPr lang="en-GB" sz="2200" dirty="0"/>
              <a:t>Bakers, butchers, pharmacies, doctors and petrol stations in </a:t>
            </a:r>
            <a:r>
              <a:rPr lang="en-GB" sz="2200" dirty="0" err="1"/>
              <a:t>Bexbach</a:t>
            </a:r>
            <a:r>
              <a:rPr lang="en-GB" sz="2200" dirty="0"/>
              <a:t> </a:t>
            </a:r>
          </a:p>
          <a:p>
            <a:r>
              <a:rPr lang="en-GB" sz="2200" dirty="0"/>
              <a:t>Bank and ATMs located in </a:t>
            </a:r>
            <a:r>
              <a:rPr lang="en-GB" sz="2200" dirty="0" err="1"/>
              <a:t>Bexbach</a:t>
            </a:r>
            <a:endParaRPr lang="en-GB" sz="2200" dirty="0"/>
          </a:p>
          <a:p>
            <a:r>
              <a:rPr lang="en-GB" sz="2200" dirty="0"/>
              <a:t>Ice cream shop, cafe and bakery in </a:t>
            </a:r>
            <a:r>
              <a:rPr lang="en-GB" sz="2200" dirty="0" err="1"/>
              <a:t>Bexbach</a:t>
            </a:r>
            <a:endParaRPr lang="en-GB" sz="2200" dirty="0"/>
          </a:p>
          <a:p>
            <a:r>
              <a:rPr lang="en-GB" sz="2200" dirty="0"/>
              <a:t>Bus and train station in </a:t>
            </a:r>
            <a:r>
              <a:rPr lang="en-GB" sz="2200" dirty="0" err="1"/>
              <a:t>Bexbach</a:t>
            </a:r>
            <a:r>
              <a:rPr lang="en-GB" sz="2200" dirty="0"/>
              <a:t> </a:t>
            </a:r>
          </a:p>
          <a:p>
            <a:r>
              <a:rPr lang="en-GB" sz="2200" dirty="0"/>
              <a:t>Hospitals are between 5 and 12 km away from campsite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94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2F19F-655E-3318-EE50-DF15C9E3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A0C655-02DB-A8A7-E6AC-DBDDE17A1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734225" cy="4050792"/>
          </a:xfrm>
        </p:spPr>
        <p:txBody>
          <a:bodyPr>
            <a:normAutofit/>
          </a:bodyPr>
          <a:lstStyle/>
          <a:p>
            <a:r>
              <a:rPr lang="en-GB" sz="2200" dirty="0"/>
              <a:t>Saturday 29</a:t>
            </a:r>
            <a:r>
              <a:rPr lang="en-GB" sz="2200" baseline="30000" dirty="0"/>
              <a:t>th</a:t>
            </a:r>
            <a:r>
              <a:rPr lang="en-GB" sz="2200" dirty="0"/>
              <a:t> July 2023 :  Arrival, camp set up, opening ceremony</a:t>
            </a:r>
          </a:p>
          <a:p>
            <a:r>
              <a:rPr lang="en-GB" sz="2200" dirty="0"/>
              <a:t>Sunday 30</a:t>
            </a:r>
            <a:r>
              <a:rPr lang="en-GB" sz="2200" baseline="30000" dirty="0"/>
              <a:t>th</a:t>
            </a:r>
            <a:r>
              <a:rPr lang="en-GB" sz="2200" dirty="0"/>
              <a:t> July 2023 : Scouts´ Own, activities in sub camp </a:t>
            </a:r>
          </a:p>
          <a:p>
            <a:r>
              <a:rPr lang="en-GB" sz="2200" dirty="0"/>
              <a:t>Monday 31</a:t>
            </a:r>
            <a:r>
              <a:rPr lang="en-GB" sz="2200" baseline="30000" dirty="0"/>
              <a:t>st</a:t>
            </a:r>
            <a:r>
              <a:rPr lang="en-GB" sz="2200" dirty="0"/>
              <a:t> July 2023 : Hike Scouts/Rovers, Wolf Cub programme</a:t>
            </a:r>
          </a:p>
          <a:p>
            <a:r>
              <a:rPr lang="en-GB" sz="2200" dirty="0"/>
              <a:t>Tuesday 1</a:t>
            </a:r>
            <a:r>
              <a:rPr lang="en-GB" sz="2200" baseline="30000" dirty="0"/>
              <a:t>st</a:t>
            </a:r>
            <a:r>
              <a:rPr lang="en-GB" sz="2200" dirty="0"/>
              <a:t> August 2023 : Workshops Wolf Cubs, Scouts and Rovers</a:t>
            </a:r>
          </a:p>
          <a:p>
            <a:r>
              <a:rPr lang="en-GB" sz="2200" dirty="0"/>
              <a:t>Wednesday 2</a:t>
            </a:r>
            <a:r>
              <a:rPr lang="en-GB" sz="2200" baseline="30000" dirty="0"/>
              <a:t>nd</a:t>
            </a:r>
            <a:r>
              <a:rPr lang="en-GB" sz="2200" dirty="0"/>
              <a:t> August 2023 : Day out trips; evening - Scout singing contest </a:t>
            </a:r>
          </a:p>
          <a:p>
            <a:r>
              <a:rPr lang="en-GB" sz="2200" dirty="0"/>
              <a:t>Thursday 3</a:t>
            </a:r>
            <a:r>
              <a:rPr lang="en-GB" sz="2200" baseline="30000" dirty="0"/>
              <a:t>rd</a:t>
            </a:r>
            <a:r>
              <a:rPr lang="en-GB" sz="2200" dirty="0"/>
              <a:t> August 2023 : Theme day – Wild West theme for all sections</a:t>
            </a:r>
          </a:p>
          <a:p>
            <a:r>
              <a:rPr lang="en-GB" sz="2200" dirty="0"/>
              <a:t>Friday 4</a:t>
            </a:r>
            <a:r>
              <a:rPr lang="en-GB" sz="2200" baseline="30000" dirty="0"/>
              <a:t>th</a:t>
            </a:r>
            <a:r>
              <a:rPr lang="en-GB" sz="2200" dirty="0"/>
              <a:t> August 2023 : International day/swap day, closing ceremony </a:t>
            </a:r>
          </a:p>
          <a:p>
            <a:r>
              <a:rPr lang="en-GB" sz="2200" dirty="0"/>
              <a:t>Saturday 5</a:t>
            </a:r>
            <a:r>
              <a:rPr lang="en-GB" sz="2200" baseline="30000" dirty="0"/>
              <a:t>th</a:t>
            </a:r>
            <a:r>
              <a:rPr lang="en-GB" sz="2200" dirty="0"/>
              <a:t> August 2023 : Strike camp</a:t>
            </a:r>
          </a:p>
        </p:txBody>
      </p:sp>
    </p:spTree>
    <p:extLst>
      <p:ext uri="{BB962C8B-B14F-4D97-AF65-F5344CB8AC3E}">
        <p14:creationId xmlns:p14="http://schemas.microsoft.com/office/powerpoint/2010/main" val="417618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D66B1-A47A-0CC7-C02B-2606E27C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Hike</a:t>
            </a:r>
            <a:r>
              <a:rPr lang="de-DE" u="sng" dirty="0"/>
              <a:t> Day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A727E3-77C8-66C2-1405-5A352B15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121408"/>
            <a:ext cx="5026152" cy="4050792"/>
          </a:xfrm>
        </p:spPr>
        <p:txBody>
          <a:bodyPr>
            <a:normAutofit/>
          </a:bodyPr>
          <a:lstStyle/>
          <a:p>
            <a:r>
              <a:rPr lang="en-GB" sz="2400" dirty="0"/>
              <a:t>20 different possible hikes around </a:t>
            </a:r>
            <a:r>
              <a:rPr lang="en-GB" sz="2400" dirty="0" err="1"/>
              <a:t>Bexbach</a:t>
            </a:r>
            <a:r>
              <a:rPr lang="en-GB" sz="2400" dirty="0"/>
              <a:t> </a:t>
            </a:r>
          </a:p>
          <a:p>
            <a:r>
              <a:rPr lang="en-GB" sz="2400" dirty="0"/>
              <a:t>Distance between 5 km and 20 km</a:t>
            </a:r>
          </a:p>
          <a:p>
            <a:r>
              <a:rPr lang="en-GB" sz="2400" dirty="0"/>
              <a:t>Easy and advanced hikes</a:t>
            </a:r>
          </a:p>
          <a:p>
            <a:r>
              <a:rPr lang="en-GB" sz="2400" dirty="0"/>
              <a:t>All hikes are close to the campsite and free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596857-56E1-358C-FCB3-5006B9931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90" y="2407349"/>
            <a:ext cx="5488608" cy="32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33681-3ABF-3AAC-44F6-627A1D38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Workshop 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9F010-B7CB-D562-4035-994154EB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871174"/>
          </a:xfrm>
        </p:spPr>
        <p:txBody>
          <a:bodyPr/>
          <a:lstStyle/>
          <a:p>
            <a:r>
              <a:rPr lang="en-GB" sz="2800" dirty="0"/>
              <a:t>Handicraft workshops for all sections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4B72B1-2263-1A04-FAF8-804F38A99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32" y="773968"/>
            <a:ext cx="884917" cy="22186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749738-AAA6-C57E-925F-2D2619BE0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49" y="2764525"/>
            <a:ext cx="1485900" cy="17240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825E423-BB02-4B81-746D-2C3F66722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38" y="533114"/>
            <a:ext cx="971056" cy="61868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B9CCAA-DB30-3BAB-759E-F17CBBDA7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900"/>
            <a:ext cx="3886200" cy="285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7EBE509-DF0E-1F3E-C751-93E6D81E54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4005338"/>
            <a:ext cx="2609850" cy="27146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91DA3F0-3E41-5620-E1E7-CBA3D4262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2" y="4813744"/>
            <a:ext cx="1685925" cy="176212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90D9873-7396-4F2F-0F19-20F588D433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3" y="1244794"/>
            <a:ext cx="1440456" cy="238174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C0C25FB-0A19-30C7-693F-327FF8E45B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67" y="3438525"/>
            <a:ext cx="828675" cy="1333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DF137A4-4282-F431-0526-D564B94975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4" y="722965"/>
            <a:ext cx="1000125" cy="952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EC850A1-80E9-FEA0-48AB-392D4C5786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28" y="4781128"/>
            <a:ext cx="1333500" cy="168592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EE6AC90-A96B-4033-A5AF-D2B65F1674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2" y="2813270"/>
            <a:ext cx="13335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18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zart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754</Words>
  <Application>Microsoft Office PowerPoint</Application>
  <PresentationFormat>Breitbild</PresentationFormat>
  <Paragraphs>97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Holzart</vt:lpstr>
      <vt:lpstr>WFIS  Eurocamp 2023</vt:lpstr>
      <vt:lpstr>Location</vt:lpstr>
      <vt:lpstr>How to arrive AT the Location </vt:lpstr>
      <vt:lpstr>Campsite </vt:lpstr>
      <vt:lpstr>Central Camp Area &amp; Sub Camps</vt:lpstr>
      <vt:lpstr>Campsite - Bexbach</vt:lpstr>
      <vt:lpstr>Programme</vt:lpstr>
      <vt:lpstr>Hike Day </vt:lpstr>
      <vt:lpstr>Workshop DAY</vt:lpstr>
      <vt:lpstr>Day Out Activities </vt:lpstr>
      <vt:lpstr>Theme day</vt:lpstr>
      <vt:lpstr>International and SWAPping Day </vt:lpstr>
      <vt:lpstr>Camp Fees</vt:lpstr>
      <vt:lpstr>Registration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WFIS  Eurocamp 2023</dc:title>
  <dc:creator>Stamm Tecumseh</dc:creator>
  <cp:lastModifiedBy>0 - 07 Secretary Marco Landsberger</cp:lastModifiedBy>
  <cp:revision>7</cp:revision>
  <dcterms:created xsi:type="dcterms:W3CDTF">2022-09-24T15:07:51Z</dcterms:created>
  <dcterms:modified xsi:type="dcterms:W3CDTF">2022-09-28T11:03:45Z</dcterms:modified>
</cp:coreProperties>
</file>